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6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SHOAL CREEK BLVD / HANCOCK DR
Intersection ID: 5156414
Cardinal Direction: N
Work Order ID: SG-20576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SHOAL CREEK BLVD / HANCOCK DR
Intersection ID: 5156414
Cardinal Direction: S
Work Order ID: SG-20576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6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SHOAL CREEK BLVD / HANCOCK DR
Intersection ID: 5156414
Cardinal Direction: E
Work Order ID: SG-20576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76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SHOAL CREEK BLVD / HANCOCK DR
Intersection ID: 5156414
Cardinal Direction: W
Work Order ID: SG-20576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